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12TH ST
Intersection ID: 5155626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12TH ST
Intersection ID: 5155626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12TH ST
Intersection ID: 5155626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12TH ST
Intersection ID: 5155626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